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6F394B-8A4E-467D-999A-0C8B9E3EF7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0D20D0-5BAC-41CC-8082-E4D1F2222D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Syntax representations that we obtain from off-the-shelf parsers: (a) A sentence with the subject and the object wrapped by markers. (b) The dependency tree of the sentence in (a). (c) The constituency tree of the sentence in (a). (d) The adjacency matrix that corresponds to the dependency tree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70095A-1281-4B00-A985-A7850212AF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baac070, </a:t>
            </a:r>
            <a:r>
              <a:rPr lang="en-US" altLang="en-US" sz="1000">
                <a:solidFill>
                  <a:srgbClr val="333333"/>
                </a:solidFill>
                <a:hlinkClick r:id="rId3"/>
              </a:rPr>
              <a:t>https://doi.org/10.1093/database/baac070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Syntax representations that we obtain from off-the-shelf parsers: (a) A sentence with the subject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302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Syntax representations that we obtain from off-the-shelf parsers: (a) A sentence with the subject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2024-05-06T16:39:24Z</dcterms:modified>
</cp:coreProperties>
</file>