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5FC3EC-B02F-43EE-80B8-F0766A7B5E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EC55F-02FA-4BF3-80FC-97F1F62C3E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Comparative benchmarks of the computational performances between Neo4J and MySQL databases applied to real-case queries, here reported with five instances covering different operations. (A) Time in seconds, with variance (whiskers) for the replicates, scaled to log10; (B) time ratio between Neo4j and MySQL (query time Neo4j/MySQL); (C) the memory utilization in megabytes.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35CF1F-6E11-4D88-A15A-A3EDEB7A92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Comparative benchmarks of the computational performances between Neo4J and MySQL databases applied to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0121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Comparative benchmarks of the computational performances between Neo4J and MySQL databases applied to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2024-05-15T19:25:22Z</dcterms:modified>
</cp:coreProperties>
</file>