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4785EF-3AEE-411A-9E56-7CF47A5AE9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C0A6E-698F-40DE-9163-EF99A2D517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annotations in the enriched NCBI disease corpus, manual annotations of disease mentions and concepts, and BioC-tool-produced annotations from text preprocessing.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7118D-37B8-4E9E-A1E9-5E3F6BB4D3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Illustration of annotations in the enriched NCBI disease corpus, manual annotations of disease mentions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509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Illustration of annotations in the enriched NCBI disease corpus, manual annotations of disease mentions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2024-05-17T00:00:30Z</dcterms:modified>
</cp:coreProperties>
</file>