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48353-A683-4AE9-A3D0-219A86B751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6F47F-6BE3-443B-A088-C315D119D5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PharmaKoVariome usage.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D498B-26E0-4185-9C93-13174531E3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Example of the PharmaKoVariome usage.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8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Example of the PharmaKoVariome usage.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2024-05-17T11:13:33Z</dcterms:modified>
</cp:coreProperties>
</file>