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E85ED-B0AE-4110-95D7-A11C22CCDF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3C561-2DD7-4C6C-9A20-F3E9826E1B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SCDO tree view showing the hierarchical representation of knowledge on SCD with two main new concepts highlighted in the boxes on the left, and a bar graph showing the number of concepts under the different upper-level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46192-C521-481D-86BC-5695D44320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SCDO tree view showing the hierarchical representation of knowledge on SCD with two main new concepts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0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SCDO tree view showing the hierarchical representation of knowledge on SCD with two main new concepts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2024-05-19T21:50:20Z</dcterms:modified>
</cp:coreProperties>
</file>