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44294B8-F322-4794-8423-DFE1D550A14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7CAA69-D163-4A9D-B154-AD3344B1F63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overview for YY1TargetDB data acquisition and database implementation. The experimentally verified YY1-binding motifs were collected from literatrues, mapped to the reference genomes and stored in the database. High-throughput (ChIP-seq or ChIP-on-chip) experimental datasets were downloaded from NCBI GEO server and processed by our analysis and annotation pipeline. The identifed YY1-binding loci, computationally predicted YY1 and its cofactors binding motifs were deposited into YY1TargetDB. The database in integrated with locally installed UCSC genome browser to visualize YY1-binding loci and assoicated annotation information.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2013. Published by Oxford University Press.This is an Open Access article distributed under the terms of the Creative Commons Attribution Non-Commercial License (http://creativecommons.org/licenses/by-nc/3.0/),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BEAB83-24D0-4566-A605-D7411FD4076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t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2013, , 2013, bat007,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https://doi.org/10.1093/database/bat007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Schematic overview for YY1TargetDB data acquisition and database implementation. The experimentally verified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65400" y="1371600"/>
            <a:ext cx="4022378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Schematic overview for YY1TargetDB data acquisition and database implementation. The experimentally verified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2024-05-19T16:53:33Z</dcterms:modified>
</cp:coreProperties>
</file>