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5558A-3E27-480E-8981-99FC4747D6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A66F8-C833-44D0-BE0E-6B74ED3D91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sentence with incorrect syntactic tree where two verbs ‘downregulated’ and ‘upregulated’ are in the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64FB1E-31F3-4887-8CCC-657F43512C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An example sentence with incorrect syntactic tree where two verbs ‘downregulated’ and ‘upregulated’ are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59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An example sentence with incorrect syntactic tree where two verbs ‘downregulated’ and ‘upregulated’ are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2024-05-08T11:06:04Z</dcterms:modified>
</cp:coreProperties>
</file>