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A6DE7-3220-49C1-A85C-BA6CA24AFA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36E4E5-0ABA-4106-AA73-0001D261EF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Display of bacterial genome through Genome Browser. A region of the Xylella fastidiosa 9a5c chromosome is displayed with tracks representing the loci, tRNA genes, putative Simple Sequence Repeats, GC content and 6-frame translation.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1E939-85F9-42BA-A7C3-ED2449CFD3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Display of bacterial genome through Genome Browser. A region of the Xylella fastidiosa 9a5c chromosome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790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Display of bacterial genome through Genome Browser. A region of the Xylella fastidiosa 9a5c chromosome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2024-05-04T04:38:06Z</dcterms:modified>
</cp:coreProperties>
</file>