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4818C-8C30-4374-977C-671A74D82F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C42C92-5FCD-4CF9-997F-9D221FBBBA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Compression of augmented IA arrays. The values of $\textit{IA}$ corresponding to the second network version for the example in Figure 2. (a) The range of unchanged $\textit{IA}$ elements is removed from the array and replaced with a $C$ flag set element representing their range in the previous version. Thus the length of the augmented $\textit{IA}$ array is decreased. However, the compression performance using the first version as a keyframe is determined to be too low. Thus the uncompressed IA segment is instead appended, and the key-frame for the new version is set to itself rather than its parent. Note that the initial network version is its own key-frame. (b) Motivating example for key-framing $\textit{IA}$ array segments. The initial version, $d_0$ is not compressed as it does not have a reference version. Versions $d_1$ and $d_2$ retain ranges contained within the initial segment. However, by version $d_3$ the new IA segment is unable to be compressed when basing on the initial version.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5B7D54-9790-49B7-BEE6-0E77B3ABD5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Compression of augmented IA arrays. The values of $\textit{IA}$ corresponding to the second network version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585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Compression of augmented IA arrays. The values of $\textit{IA}$ corresponding to the second network version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2024-05-19T16:40:47Z</dcterms:modified>
</cp:coreProperties>
</file>