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08D1FF-E665-4FC3-9B6D-BC84ADC4CE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16166B-7C93-4BA0-B3B8-8051B3AB92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Default views for the Network Viewer from (A) the root tissue and (B) the shoot tissue under drought stress.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 on behalf of the Center for Excellence in Molecular Cell Science, Chinese Academy of Sciences.This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D25B32-36EC-4984-8113-110A529B1D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baac060, </a:t>
            </a:r>
            <a:r>
              <a:rPr lang="en-US" altLang="en-US" sz="1000">
                <a:solidFill>
                  <a:srgbClr val="333333"/>
                </a:solidFill>
                <a:hlinkClick r:id="rId3"/>
              </a:rPr>
              <a:t>https://doi.org/10.1093/database/baac060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Default views for the Network Viewer from (A) the root tissue and (B) the shoot tissue under drought stress.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266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Default views for the Network Viewer from (A) the root tissue and (B) the shoot tissue under drought stress.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2024-05-18T07:08:34Z</dcterms:modified>
</cp:coreProperties>
</file>