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4E294-E66B-46C7-AEA2-86911D78AA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71917B-DC9B-4B19-8F75-071C5F35BB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PSI-MS ontology, shown in screenshots from the OBO-Edit (17) software Left: the eight main branches of the PSI-MS ontology together with the terms and relations included from the PATO (quality) and ‘Unit’ ontologies. Middle: the ‘spectrum generation information’ branch of the PSI-MS ontology. Right: the ‘spectrum interpretation’ branch of the PSI-MS ontology. The striked out terms denote terms that are made obsolete.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BD20E-DBF6-483E-8032-408C3E2D39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used XML schema types as value types in the PSI-MS ontology (version 3.40.0). Note that xsd:integer and xsd:int are different in XML schema (http://www.w3.org/TR/xmlschema11-2/#built-in-datatypes), as the value space of the former is the infinite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BD20E-DBF6-483E-8032-408C3E2D396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the number of all terms (including obsolete terms and those included in the ‘purgatory’ branch) in the PSI-MS ontology since June 2007 (cf. http://psidev.cvs.sourceforge.net/viewvc/psidev/psi/psi-ms/mzML/controlledVocabulary/psi-ms.obo?view=log) and number of newly added terms per year to the PSI-MS ontology between June 2007 and November 2012 (inlet).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BD20E-DBF6-483E-8032-408C3E2D396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Simplified workflow of the PSI-MS maintenance procedure.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BD20E-DBF6-483E-8032-408C3E2D396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09" TargetMode="External" /><Relationship Id="rId4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t009" TargetMode="External" /><Relationship Id="rId4" Type="http://schemas.openxmlformats.org/officeDocument/2006/relationships/image" Target="../media/image1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t009" TargetMode="External" /><Relationship Id="rId4" Type="http://schemas.openxmlformats.org/officeDocument/2006/relationships/image" Target="../media/image1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t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PSI-MS ontology, shown in screenshots from the OBO-Edit (17) software Left: the eight main branches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Number of used XML schema types as value types in the PSI-MS ontology (version 3.40.0). Note that xsd:integer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Growth of the number of all terms (including obsolete terms and those included in the ‘purgatory’ branch)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Simplified workflow of the PSI-MS maintenance procedure.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The PSI-MS ontology, shown in screenshots from the OBO-Edit (17) software Left: the eight main branches of ...</vt:lpstr>
      <vt:lpstr>Figure 2 Number of used XML schema types as value types in the PSI-MS ontology (version 3.40.0). Note that xsd:integer ...</vt:lpstr>
      <vt:lpstr>Figure 3 Growth of the number of all terms (including obsolete terms and those included in the ‘purgatory’ branch) in ...</vt:lpstr>
      <vt:lpstr>Figure 4 Simplified workflow of the PSI-MS maintenance procedure.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2024-05-17T04:41:46Z</dcterms:modified>
</cp:coreProperties>
</file>