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C35E49-F525-433B-BBD6-D172E8C40C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D41B08-33F9-4FB0-A152-9976DDFF53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abstract view requests for ordinal positions of the first page of results (data follows a Power law shown with the red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0950C-410F-4CCB-9442-752A4752D6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Distribution of abstract view requests for ordinal positions of the first page of results (data follows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766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Distribution of abstract view requests for ordinal positions of the first page of results (data follows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2024-05-15T22:07:56Z</dcterms:modified>
</cp:coreProperties>
</file>