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A99686-8697-4FB1-9E0C-68358CD8FF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D4AAFA-F02E-4010-B4F8-672D8F37B3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Potential KBs and data sources for the improvement of glycophenotypes representation for HPO and Monarch glycophenotypes related to diseases indicated in publications and KBs could be used to enhance glycan-related knowledge in Monarch.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C65695-7282-45D1-8646-16A637DE27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baz114,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Potential KBs and data sources for the improvement of glycophenotypes representation for HPO and Monarch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5114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Potential KBs and data sources for the improvement of glycophenotypes representation for HPO and Monarch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2024-05-19T09:58:51Z</dcterms:modified>
</cp:coreProperties>
</file>