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0DE29-EB88-4989-A15E-2E0B7A934E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71433-0E23-4B22-8C65-9C380B716D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prediction models for identifying GRAs.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9C528-EF6A-4429-9624-7E5B1E7C14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workflow of prediction models for identifying GRAs.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96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workflow of prediction models for identifying GRAs.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2024-05-07T15:45:28Z</dcterms:modified>
</cp:coreProperties>
</file>