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164B9-B01C-4916-BD3C-4E7667F0D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193DC-23A5-4AE9-AA66-51FA9761A0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Anatomy of an interaction. Biocurators curate data in structured notation (top) by conjoining terms from multiple vocabularies (middle), including the chemical branch of MeSH, 4 chemical qualifiers, 4 action term degrees, 55 action terms, NCBI gene symbols and 16 gene qualifiers. Multiplexing these short lists allow exponential combinations. Here, the biocurator additionally chose bisphenol A for C1 and ESR1 for G1 to complete the interaction. The notation is translated and displayed as a sentence on public CTD (yellow box).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BDA86-7850-4E29-9E16-3A613FBC2E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Anatomy of an interaction. Biocurators curate data in structured notation (top) by conjoining terms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6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Anatomy of an interaction. Biocurators curate data in structured notation (top) by conjoining terms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2024-05-03T00:19:50Z</dcterms:modified>
</cp:coreProperties>
</file>