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AD932-C151-4402-844A-AA5A61EE7C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281CD-D785-4B2D-8E67-7D5CDBCABD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extracted models for (a) DT and (b) binary masks.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308D3-F8C1-4E48-97B7-5EECFB497F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Examples of extracted models for (a) DT and (b) binary masks.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53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Examples of extracted models for (a) DT and (b) binary masks.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2024-05-16T07:06:25Z</dcterms:modified>
</cp:coreProperties>
</file>