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48FE6-7A00-460C-9DBF-9374F988CD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47650-0618-48A6-805A-55D0270587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four iterative phases of the AL framework.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A3719F-71C0-4D83-83C9-1939254C4B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four iterative phases of the AL framework.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97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four iterative phases of the AL framework.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2024-05-05T13:43:38Z</dcterms:modified>
</cp:coreProperties>
</file>