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6F60E4-9982-4424-A70D-99B8D7E221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230CCB-56F6-43BB-8F14-5E4915F89F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Structure and function of the ConoMode webserver.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B4B225-ED25-45AF-9A49-190E6A851A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5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Structure and function of the ConoMode webserver.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8032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Structure and function of the ConoMode webserver.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2024-05-19T18:51:41Z</dcterms:modified>
</cp:coreProperties>
</file>