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4A8D7F-5753-47B2-8E9C-94DA77F679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3DD468-93CD-407F-9D1A-A07615EB0D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Home page of the wild coffee species database (http://publish.plantnet-project.org/project/wildcofdb_en).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2020.This Open Access article contains public sector information licensed under the Open Government Licence v2.0 (http://www.nationalarchives.gov.uk/doc/open-government-licence/version/2/).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2BFA72-D1FF-4DB6-B894-B89700694A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Home page of the wild coffee species database (http://publish.plantnet-project.org/project/wildcofdb_en).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33600" y="1371600"/>
            <a:ext cx="48664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Home page of the wild coffee species database (http://publish.plantnet-project.org/project/wildcofdb_en).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2024-05-19T13:10:49Z</dcterms:modified>
</cp:coreProperties>
</file>