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D0762-FC7C-4468-A996-19B6FB2F7E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889FE-2ED8-46D2-820B-0E947993BC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 schema of miR-TV.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 All rights reserved. For Permissions, please email: journals.permissions@oup.comThis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381E4-7B66-4613-BA13-B9D906703D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Design schema of miR-TV.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250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Design schema of miR-TV.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2024-05-19T14:40:29Z</dcterms:modified>
</cp:coreProperties>
</file>