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8ACD0D2-06F6-41FA-BE17-4C592045065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A674D28-2798-4729-836B-175C2B8EA88B}"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7. </a:t>
            </a:r>
            <a:r>
              <a:rPr lang="en-US" altLang="en-US">
                <a:latin typeface="Arial" pitchFamily="34" charset="0"/>
                <a:ea typeface="Arial" pitchFamily="34" charset="0"/>
              </a:rPr>
              <a:t>Similarity Search of FGF signaling (C.elegans). (A) The ligand-receptor binding in FGF signaling (C.elegans). (B) Result screen of similarity search. (C) The hierarchical tree of ‘FGF’ molecule in MoleculeRole ontology and some signaling pathways similar to FGF signaling (C.elegans). Green/orange edges represent correspondence relation to MoleculeRole ontology.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2011. Published by Oxford University Press.This is an Open Access article distributed under the terms of the Creative Commons Attribution Non-Commercial License (http://creativecommons.org/licenses/by-nc/3.0),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4479BE1-B2EB-4A70-9F37-AB6AAB3DAA80}"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r052"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2011, , 2011, bar052, </a:t>
            </a:r>
            <a:r>
              <a:rPr lang="en-US" altLang="en-US" sz="1000">
                <a:solidFill>
                  <a:srgbClr val="333333"/>
                </a:solidFill>
                <a:hlinkClick r:id="rId3"/>
              </a:rPr>
              <a:t>https://doi.org/10.1093/database/bar052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7. </a:t>
            </a:r>
            <a:r>
              <a:rPr lang="en-US" altLang="en-US" b="0"/>
              <a:t>Similarity Search of FGF signaling (C.elegans). (A) The ligand-receptor binding in FGF signaling (C.elegans).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691532"/>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7. Similarity Search of FGF signaling (C.elegans). (A) The ligand-receptor binding in FGF signaling (C.elegans).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2024-05-07T03:30:25Z</dcterms:modified>
</cp:coreProperties>
</file>