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022AF-0B80-4DD3-AC7A-AA1A29EF8C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FB4ED-BBFC-4CF0-9D9B-221B9515FA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schema of PCaLiStDB.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733F0-1F3A-42C9-BDEF-BB025294E2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structure of PCaLiStDB.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733F0-1F3A-42C9-BDEF-BB025294E2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Functions and demonstration. A: Home page; B: lifestyles; C: genes; D: submit.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733F0-1F3A-42C9-BDEF-BB025294E2F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retrieval function. A: fast fuzzy screening (taking ‘smoke’ as an example); B: browsing retrieval; C: search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733F0-1F3A-42C9-BDEF-BB025294E2FD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Lifestyle-wide association studies of PCa. (A) PCa-LWAS; (B) classification of first class lifestyles; (C) distribution of research years; (D) distribution of research areas.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6733F0-1F3A-42C9-BDEF-BB025294E2FD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z1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schema of PCaLiStDB.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00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Overview of the structure of PCaLiStDB.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26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Functions and demonstration. A: Home page; B: lifestyles; C: genes; D: submit.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39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Demonstration of retrieval function. A: fast fuzzy screening (taking ‘smoke’ as an example); B: browsing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82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Lifestyle-wide association studies of PCa. (A) PCa-LWAS; (B) classification of first class lifestyles;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297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The schema of PCaLiStDB.
</vt:lpstr>
      <vt:lpstr>Figure 2 Overview of the structure of PCaLiStDB.
</vt:lpstr>
      <vt:lpstr>Figure 3 Functions and demonstration. A: Home page; B: lifestyles; C: genes; D: submit.
</vt:lpstr>
      <vt:lpstr>Figure 4 Demonstration of retrieval function. A: fast fuzzy screening (taking ‘smoke’ as an example); B: browsing ...</vt:lpstr>
      <vt:lpstr>Figure 5 Lifestyle-wide association studies of PCa. (A) PCa-LWAS; (B) classification of first class lifestyles;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2024-05-19T16:40:17Z</dcterms:modified>
</cp:coreProperties>
</file>