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A1197A-1C78-46B2-9897-4E77E5D4C2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FFBB9C-A727-4043-8F53-C1273F87B2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of compound categories, inhibitors, activators and molecules that are both inhibitors and activators, based on the number of interacting enzymes and their molecular weight.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42A8A2-0BDB-4AD5-BD77-2A9BA9AFE5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Visualization of compound categories, inhibitors, activators and molecules that are both inhibitors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089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Visualization of compound categories, inhibitors, activators and molecules that are both inhibitors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2024-05-17T06:50:25Z</dcterms:modified>
</cp:coreProperties>
</file>