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47A6F4-E2BA-4002-9186-78602933DC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68C3F0-A354-4547-9B27-6B3DCB6D2D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the Report page. Here, we focus on submission ‘TC1’ to illustrate that a customized report page contains information from a range of associated data sets. (A) (*) Users can click on the Mutants link to seek additional experiments or projects that used this mutant. This will lead users to a report page for that particular data entry. (B) List of all protocols involved in this submission with type and description of protocol displayed. (C) Report page lists all of the data generated and detailed applied protocol information including antibody, mutant and the type of software used to generate the data. (D) The resulting data for the submission can be exported into a number of different formats, e.g. TAB and CSV. Additionally, result data can be exported as a ‘list’ for further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C557C8-3DE2-4AB1-B716-C6A0E58332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6"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bav066, </a:t>
            </a:r>
            <a:r>
              <a:rPr lang="en-US" altLang="en-US" sz="1000">
                <a:solidFill>
                  <a:srgbClr val="333333"/>
                </a:solidFill>
                <a:hlinkClick r:id="rId3"/>
              </a:rPr>
              <a:t>https://doi.org/10.1093/database/bav066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the Report page. Here, we focus on submission ‘TC1’ to illustrate that a customized report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example of the Report page. Here, we focus on submission ‘TC1’ to illustrate that a customized report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2024-05-20T17:16:47Z</dcterms:modified>
</cp:coreProperties>
</file>