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D47945-6F35-4ADF-A893-E0CA013062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83730-8CA1-46DC-8B69-A7138824D4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display of the physicochemical properties of phytochemicals in ‘phytochemdb’ database: (a) proportions of compounds’ synthetic accessibility; (b) proportions of phytochemicals that show diverse standards of TPSA; (c) percentages of phytochemicals according to the Veber filter; (d) proportions of compounds that fulfil different standards of rotatable bonds; (e) and (f) percentages of phytochemicals that satisfy various criteria of H bond acceptors and H bond donors,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68D32-75FE-475C-9C8D-8F2EBDC39B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Venn diagram plot display of the physicochemical properties of phytochemicals in ‘phytochemdb’ database: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4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Venn diagram plot display of the physicochemical properties of phytochemicals in ‘phytochemdb’ database: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2024-04-29T05:36:57Z</dcterms:modified>
</cp:coreProperties>
</file>