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DCC11-D4BD-488C-AB2A-AA7A856DE1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223426-3B50-4CDB-B9B3-D2BC37BB82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Selected study page—this page displays the citation, a reference link and other information about the study. Clicking the ‘Add Experiment’ link (red arrow) returns the ‘Create Experiment’ page. (B) Create Experiment page—this page features an autocompleting text box for entering term IDs for either vertebrate trait terms (VT) or disease terms (RDO). The text box will accept a VT or RDO ID or any key word(s) found in VT or RDO terms. If a suggested term is selected, the ID is automatically entered in the selection text box and the term itself will be automatically entered in the accompanying ‘Experimental name’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04C58A-24F9-4A4C-B5FD-25FD371AB1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Selected study page—this page displays the citation, a reference link and other information about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368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Selected study page—this page displays the citation, a reference link and other information about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2024-05-12T01:32:33Z</dcterms:modified>
</cp:coreProperties>
</file>