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93627-E1A3-46E3-BC27-424178F94B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36E16-8157-401C-A998-2C74DCC5E7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CircRNA–miRNA–mRNA sub-network, taking circRNA Zmays_3:225352281|225 387 878 as an example. Blue nodes, miRNA. Pink node, circRNA as a miRNA decoy. Green nodes, mRNAs as miRNA targets. Gray edges, correlations. (B) Sequence list for Figure 5A, taking circRNA Zmays_3: 225352281|225 387 878 as an example. The first column is a circRNA that acts as a miRNA decoy, the second column shows miRNAs and the third column contains mRNAs that act as miRNA targets. This circRNA may act as a decoy for three miRNAs: zma-miR171k-3p/zma-miR171h-3p, zma-miR395a-5p and zma-miR395e-5p/zma-miR395h-5p/zma-miR395j-5p/zma-miR395p-5p.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6F79A-CCB1-4515-99F3-33754E7911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(A) CircRNA–miRNA–mRNA sub-network, taking circRNA Zmays_3:225352281|225 387 878 as an example. Blue nodes,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47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(A) CircRNA–miRNA–mRNA sub-network, taking circRNA Zmays_3:225352281|225 387 878 as an example. Blue nodes,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2024-05-19T16:02:55Z</dcterms:modified>
</cp:coreProperties>
</file>