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B282A-A1C3-43AE-BBD5-F6BBA1ADFD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2FFF3-3DAF-422C-B83E-AC72EBBD52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795D3-113B-4D0E-B9E6-4A7112A67F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2024-05-19T20:29:23Z</dcterms:modified>
</cp:coreProperties>
</file>