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94010-AEFB-4D8F-9517-D15E30C22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8ACFE-3084-489B-B9A5-A2F4AE776F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CARD*Shark 2 and supervised learning cross-validation ROC curves. Results from 5-fold cross-validation of several supervised learning models using three feature extraction methods, plus CARD*Shark 2. Results from all five cross-validation tests were averaged to produce a single curve. Shadows around each line are ±1SD from the mean. For CARD*Shark 2, high-level predictions are considered positive predictions, and low-level predictions are considered negative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339668-E7A3-44CF-8A39-8CCDA8A757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CARD*Shark 2 and supervised learning cross-validation ROC curves. Results from 5-fold cross-validation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4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CARD*Shark 2 and supervised learning cross-validation ROC curves. Results from 5-fold cross-validation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2024-05-19T14:53:39Z</dcterms:modified>
</cp:coreProperties>
</file>