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E92A5-F435-4077-AD0D-23D4F20FBD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78CA6A-298F-4B5D-A5B0-02A898E901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identified pathogenic variants of BRCA2 around the world. (A) The proportion of BRCA2 variants in different exons in Asian cases from the COGVIC and TCGA cohorts. The colors represent different exons, e.g. exon 1 and exon 2. (B) The proportion of BRCA2 variants in different exons in the TCGA Caucasian cohort. The colors are consistent with the exons shown in A. (C) All variants placed on the BRCA2 gene map. The numbers indicate the exon numbers. The detected variants are indicated by arrows. Red arrows represent the East Asian population, whereas the green arrows represent the Caucasian population. There are two splicing mutations, one between exons 1 and 2 and one between exons 7–8.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1A39D-0838-4051-98C8-1DB1BB8469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baab075, </a:t>
            </a:r>
            <a:r>
              <a:rPr lang="en-US" altLang="en-US" sz="1000">
                <a:solidFill>
                  <a:srgbClr val="333333"/>
                </a:solidFill>
                <a:hlinkClick r:id="rId3"/>
              </a:rPr>
              <a:t>https://doi.org/10.1093/database/baab075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identified pathogenic variants of BRCA2 around the world. (A) The proportion of BRCA2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72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identified pathogenic variants of BRCA2 around the world. (A) The proportion of BRCA2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2024-05-19T15:47:25Z</dcterms:modified>
</cp:coreProperties>
</file>