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C04146-E636-466C-ABEF-01092DC6DC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E7DCD6-C512-4F05-A77E-6C10D7B6E8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genetic variation storage models. This example shows the same 7 samples and 11 positions using (A) Full Storage Model, (B) Variant Only Storage Model, (C) Block Storage Model and (D) NSM. The features and information stored in each model are listed to the right. FSM: Full Storage Model, VOSM: Variant Only Storage Model, BLSM: Block Storage Model, NSM: Negative Storage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0F316F-DFC5-4F76-8DB5-631C0D3D01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baz158, </a:t>
            </a:r>
            <a:r>
              <a:rPr lang="en-US" altLang="en-US" sz="1000">
                <a:solidFill>
                  <a:srgbClr val="333333"/>
                </a:solidFill>
                <a:hlinkClick r:id="rId3"/>
              </a:rPr>
              <a:t>https://doi.org/10.1093/database/baz158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genetic variation storage models. This example shows the same 7 samples and 11 positions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31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genetic variation storage models. This example shows the same 7 samples and 11 positions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2024-05-19T14:30:54Z</dcterms:modified>
</cp:coreProperties>
</file>