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379DD-93FD-4416-A22D-9262E7E5CC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82EFD2-3624-46CF-B051-5AEBE25167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QUOSA Information Manager showing part of a paper from an issue of JBC with mouse, murine or mice highlighted. Curator quickly looks at context to select appropriate area of MGI that the paper best fits. The paper shown has been ‘tagged’ for alleles and GO.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139755-E777-4652-BEC1-7D46B0BB33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bas045, </a:t>
            </a:r>
            <a:r>
              <a:rPr lang="en-US" altLang="en-US" sz="1000">
                <a:solidFill>
                  <a:srgbClr val="333333"/>
                </a:solidFill>
                <a:hlinkClick r:id="rId3"/>
              </a:rPr>
              <a:t>https://doi.org/10.1093/database/bas045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QUOSA Information Manager showing part of a paper from an issue of JBC with mouse, murine or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QUOSA Information Manager showing part of a paper from an issue of JBC with mouse, murine or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2024-05-19T09:48:09Z</dcterms:modified>
</cp:coreProperties>
</file>