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A183A8-2550-4C9E-9209-A2B795C396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7853C3-7E43-45EC-99F6-3FEA5CFE63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an SBML model file preview (Model EntryID 13). (a) Snapshot of the XML file preview. (b) Screenshot for the model species and initial concentrations. (c) Screenshot of the model reactions, rate equations and kinetic parameters.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AE14A1-20F2-496C-83AA-3B88425ABA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baaa093, </a:t>
            </a:r>
            <a:r>
              <a:rPr lang="en-US" altLang="en-US" sz="1000">
                <a:solidFill>
                  <a:srgbClr val="333333"/>
                </a:solidFill>
                <a:hlinkClick r:id="rId3"/>
              </a:rPr>
              <a:t>https://doi.org/10.1093/database/baaa093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an SBML model file preview (Model EntryID 13). (a) Snapshot of the XML file preview.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289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Example of an SBML model file preview (Model EntryID 13). (a) Snapshot of the XML file preview.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2024-05-19T11:22:16Z</dcterms:modified>
</cp:coreProperties>
</file>