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D0899-905A-4570-93C4-301D374887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BC8E7-3727-43B5-B728-FA192CB68E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expression Ranks (Rank 1–Rank 10) of MANE select transcripts. Most of the MANE select transcripts are the dominantly expressed ones—Rank 1 transcripts according to the GTEx expression dataset. Numbers of genes are shown on top of each column.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D9FA8-B0E6-438A-86DA-F934416DD5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TEx-MST gene information webpage for tachykinin receptor 2 (TACR2) protein-coding gene. Basic gene and transcript information of the protein-coding gene are provided. The main transcript expression data table is displayed to provide the GTEx and GENCODE information. The top-ranked protein-coding transcript is marked by a red circle and the MANE select transcript is marked by a star symbol. The important expression graph is provided for Rank 1 to Rank 10 transcripts at the bottom chart of the webpage. (A) GTEx V9 (long-read) expression information is displayed; (B) GTEx V8 (short-read) expression information is displayed. Please note that there are more tissue types in the V8 dataset. The TACR2 gene is mostly expressed in the digestive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D9FA8-B0E6-438A-86DA-F934416DD55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TEx-MST database web page. We have established a web resource for accessible interrogation on individual MANE select transcripts. There are 19 062 protein-coding gene records in current V1.0 release of MANE project. We further classified them into four categories: (i) matched with GTEx V9 top-ranked protein-coding transcripts—13 245; (ii) not-matched with GTEx V9 top-ranked protein-coding transcripts—3153; (iii) not included in the GTEx V9 transcript list—1685 and (iv) genes not found in the GTEx dataset. A simple user guide is provided for easy access, and users can study the gene of their interests by searching with the gene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D9FA8-B0E6-438A-86DA-F934416DD55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expression Ranks (Rank 1–Rank 10) of MANE select transcripts. Most of the MANE select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30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Illustration of TEx-MST gene information webpage for tachykinin receptor 2 (TACR2) protein-coding gene. Basic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035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TEx-MST database web page. We have established a web resource for accessible interrogation on individual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36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Distribution of expression Ranks (Rank 1–Rank 10) of MANE select transcripts. Most of the MANE select ...</vt:lpstr>
      <vt:lpstr>Figure 2. Illustration of TEx-MST gene information webpage for tachykinin receptor 2 (TACR2) protein-coding gene. Basic ...</vt:lpstr>
      <vt:lpstr>Figure 3. The TEx-MST database web page. We have established a web resource for accessible interrogation on individual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2024-04-29T04:36:29Z</dcterms:modified>
</cp:coreProperties>
</file>