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9055AD-22A4-4E86-B270-5FED6D4405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533A3-D3F2-410B-8B0E-576CA37A01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MATLAB script running on NSG using OpenNeuro/NEMAR dataset ds002691. The script, submitted by a user through the NSG interface, is executed on the Expanse supercomputer, for which the NEMAR datasets are immediately accessible via their ‘ds’ index (as below).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AD3F9-3987-4949-93E5-79CDC37BBF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An example MATLAB script running on NSG using OpenNeuro/NEMAR dataset ds002691. The script, submitted by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60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An example MATLAB script running on NSG using OpenNeuro/NEMAR dataset ds002691. The script, submitted by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2024-05-03T16:27:50Z</dcterms:modified>
</cp:coreProperties>
</file>