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9F2C8-596A-4E40-A685-084DB1EC5B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1CFD9-61C2-467E-9257-71B7C9B537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59AFF-F8E8-48A8-A020-69686CCCA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Home page of the FungiProteomeDB. It shows the basic information about the 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2024-05-01T23:11:23Z</dcterms:modified>
</cp:coreProperties>
</file>