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7E513E-105B-4EF4-B805-DBB1DB2531D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069755-9A71-425F-AE40-500C94D3831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representation of the IHM-DB. (A) Data collection from publicly available database (NCBI, MG-RAST and EMBL). (B) Storage of all the collected datasets information’s into MySQL database. (C) Languages used for developing the IHM-DB. (D) User-friendly interface of the IHM-DB.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0FD75E-364C-4907-A42A-7D5B390B7B3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3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baad039,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Schematic representation of the IHM-DB. (A) Data collection from publicly available database (NCBI, MG-RAST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4864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Schematic representation of the IHM-DB. (A) Data collection from publicly available database (NCBI, MG-RAST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2024-05-06T18:45:08Z</dcterms:modified>
</cp:coreProperties>
</file>