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A83B1-3138-42D4-AA46-AB7BB72DC3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2FB19C-6D88-4A4B-AFAC-BA76F7DE24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Four-function modules of HFIP. (a) Database; (b) Knowledge base; (c) Literature Base and (d) Tool pool.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8CD13-AAC9-4F84-B8E7-8B4CD7CA9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Four-function modules of HFIP. (a) Database; (b) Knowledge base; (c) Literature Base and (d) Tool pool.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83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Four-function modules of HFIP. (a) Database; (b) Knowledge base; (c) Literature Base and (d) Tool pool.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2024-05-18T16:28:29Z</dcterms:modified>
</cp:coreProperties>
</file>