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CF8941-252B-4276-8B9C-7CD3FA2656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4B46AF-DC7C-4E92-807E-7155E93B6B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the neural network-based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B17EEF-0FF8-4A16-A4EF-FCF88E733F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Architecture of the neural network-based system.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511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Architecture of the neural network-based system.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2024-05-09T09:27:36Z</dcterms:modified>
</cp:coreProperties>
</file>