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FB691-EB63-411F-A1D4-7B489AC750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3F7AB-C83A-4FED-8741-FBAA35FDB4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D53FA-7D10-4B2F-A8C2-87391B5B74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762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2024-05-16T14:10:44Z</dcterms:modified>
</cp:coreProperties>
</file>