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CD057-0F0C-4894-B898-035135EBD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6751F-7FBC-4519-BA7E-356E42B9FE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NIC module (green) has its own distinct set of metadata requirements to generate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BE252-DB8A-4434-B914-25933998E4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Each NIC module (green) has its own distinct set of metadata requirements to generate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928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Each NIC module (green) has its own distinct set of metadata requirements to generate output.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2024-05-20T12:27:00Z</dcterms:modified>
</cp:coreProperties>
</file>