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528D6-D20E-4A50-9388-EAC2D6B6C8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C4A63-CC86-4EBF-9596-F26055C906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depicting the browsing interface. (A) Web interface for browsing the experimentally verified or computationally predicted YY1-binding motif. (B) Tabulated presentation for experimentally verified YY1-binding motifs. A hyperlink was implemented for further data visualization. (C) Tabulated presentation for identified YY1-binding loci. A hyperlink was implemented for further visualization of computationally predicted YY1-binding motifs under each locus.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1C34C-AD33-4E51-B4A3-CEB5FAB95C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Screen shot depicting the browsing interface. (A) Web interface for browsing the experimentally verified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50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Screen shot depicting the browsing interface. (A) Web interface for browsing the experimentally verified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2024-05-19T18:30:23Z</dcterms:modified>
</cp:coreProperties>
</file>