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A96FA-FCBC-4716-9172-AD7F51BE79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6EC619-D43D-45B4-8A48-A78553F4C3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statistics of the collected and integrated metadata by bioprojects. (A) Bioproject distribution according to African countries (A), body site (B), assay type (C) and diseases (D). Abbreviations: BW: Botswana, BF: Burkina Faso, CM: Cameroon, EG: Egypt, ET: Ethiopia, GH: Ghana, KE: Kenya, LE: Liberia, MG: Madagascar, MW: Malawi, ML: Mali, MA: Morocco, MZ: Mozambique, NG: Nigeria, SL: Sierra Leone, ZA: South Africa, UG: Uganda, CF: Central African Republic, CD: Democratic Republic Of The Congo, GM: Gambia, TZ: Tanzania, TN: Tunisia, SD: Sudan.
Alt text Figure 2: Bioproject distribution based on characteristics.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47F3DF-8023-4C68-9EBB-8A97CDC303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Summary statistics of the collected and integrated metadata by bioprojects. (A) Bioproject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06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Summary statistics of the collected and integrated metadata by bioprojects. (A) Bioproject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2024-05-20T09:16:39Z</dcterms:modified>
</cp:coreProperties>
</file>