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54FC2E-42EF-4ADB-9830-BF3601BF0E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94BB2-D33D-48FB-B3B5-E911739B0A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A screenshot of recommended literature and collaborators for GSE14103.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B90D86-7819-49D2-9F35-22D4288924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A screenshot of recommended literature and collaborators for GSE14103.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screenshot of recommended literature and collaborators for GSE14103.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2024-05-22T01:24:10Z</dcterms:modified>
</cp:coreProperties>
</file>