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95A66-EF01-48B2-A174-39E628FE09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6A672-5A6E-4AE0-8FF1-A170D040C6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Software release and enhancement cycle at MaizeGDB.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A0278-D7BC-44B8-A325-D0A8AE4692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Software release and enhancement cycle at MaizeGDB.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8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Software release and enhancement cycle at MaizeGDB.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2024-05-13T19:22:19Z</dcterms:modified>
</cp:coreProperties>
</file>