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1AFD1-8C0D-470F-9AA6-F56BDFD94E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6A924-E68F-41A9-B0F0-677C1BF62C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illustration of the physicochemical properties of phytochemicals in ‘phytochemdb’ database: (a) BBB permeable and impermeable proportions of phytochemicals; (b) percentages of phytochemicals that satisfy diverse bioavailability scores; (c) the Brenk structural alert of compounds with different percentages; proportions of (d) CYP1A2, (e) CYP2C9, (f) CYP2C19 inhibitors and non-inhibitors of phytochemicals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9E5FD-A0C2-488C-8EAE-5930AFC4D2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Venn diagram plot illustration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2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Venn diagram plot illustration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2024-05-18T07:47:50Z</dcterms:modified>
</cp:coreProperties>
</file>