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0DA23-50EF-41EA-8E00-DDFD271CD8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3E408-1847-4262-B012-C81CB1E554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DrugProt corpus annotation scheme in three independent phases: (1.1) CEM annotation, (1.2) GPRO annotation and (2) RE annotation. An example of the output of the annotation is visualized in Brat at the bottom of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F30C9-A875-4F22-8FD0-80E0F617FA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DrugProt corpus annotation scheme in three independent phases: (1.1) CEM annotation, (1.2) GPRO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DrugProt corpus annotation scheme in three independent phases: (1.1) CEM annotation, (1.2) GPRO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2024-07-27T03:50:22Z</dcterms:modified>
</cp:coreProperties>
</file>