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E21D8-3702-4909-994F-3147286D98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69449-ADA2-45ED-9B89-78D9988A62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Diseases and chemicals for four system toxicity profiles. (A) The top 10 curated diseases are ranked by the number of chemicals curated to each disease for cardiovascular toxicity (CardioTox, blue; 305 diseases), neurological toxicity (NeuroTox, yellow; 522 diseases), kidney toxicity (RenalTox, green; 64 diseases) and liver toxicity (HepatoTox, red; 55 diseases). (B) Venn diagram of 3 886 chemicals associated with CardioTox (blue; 1847 chemicals), NeuroTox (yellow; 2533 chemicals), RenalTox (green; 1047 chemicals) and HepatoTox (red; 1275 chemicals). There are 360 chemicals (center gray subset) common to all four systems.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64859D-E0C8-4346-8592-2E8D5AC8B2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Diseases and chemicals for four system toxicity profiles. (A) The top 10 curated diseases are ranked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711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Diseases and chemicals for four system toxicity profiles. (A) The top 10 curated diseases are ranked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2024-05-14T22:59:12Z</dcterms:modified>
</cp:coreProperties>
</file>