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13EC9-15DC-4202-B33A-6EA5D50335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5B99F-FCCF-4CD6-A042-84F38AF7C1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 for known gene-disease associations from OMIM’s MorbidMap using HP and PhenoMiner annotations. For each disease the true- and false-positive rate is calculated from the list of mouse genes in MGD ordered by phenotypic similarity and the known associated gene in OMIM.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A591B-3042-4727-B2B2-B2E0B37803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ROC curve for known gene-disease associations from OMIM’s MorbidMap using HP and PhenoMiner annotations.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790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ROC curve for known gene-disease associations from OMIM’s MorbidMap using HP and PhenoMiner annotations.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2024-05-15T18:06:50Z</dcterms:modified>
</cp:coreProperties>
</file>