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274C37-258A-41E7-AA28-1FD7D73F30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C51B5-F221-4F41-B1B2-C22AD024CD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Modifying the presentation of the interactions.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989986-E78A-4323-B71A-137DD7C316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Modifying the presentation of the interactions.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565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Modifying the presentation of the interactions.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2024-05-19T16:19:01Z</dcterms:modified>
</cp:coreProperties>
</file>